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5" r:id="rId8"/>
    <p:sldId id="267" r:id="rId9"/>
    <p:sldId id="266" r:id="rId10"/>
    <p:sldId id="269" r:id="rId11"/>
    <p:sldId id="270" r:id="rId12"/>
    <p:sldId id="272" r:id="rId13"/>
    <p:sldId id="271" r:id="rId14"/>
    <p:sldId id="274" r:id="rId15"/>
    <p:sldId id="279" r:id="rId16"/>
    <p:sldId id="276" r:id="rId17"/>
    <p:sldId id="278" r:id="rId18"/>
    <p:sldId id="280" r:id="rId19"/>
    <p:sldId id="287" r:id="rId20"/>
    <p:sldId id="282" r:id="rId21"/>
    <p:sldId id="295" r:id="rId22"/>
    <p:sldId id="285" r:id="rId23"/>
    <p:sldId id="288" r:id="rId24"/>
    <p:sldId id="290" r:id="rId25"/>
    <p:sldId id="291" r:id="rId26"/>
    <p:sldId id="293" r:id="rId27"/>
    <p:sldId id="292" r:id="rId28"/>
    <p:sldId id="296" r:id="rId2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708" autoAdjust="0"/>
  </p:normalViewPr>
  <p:slideViewPr>
    <p:cSldViewPr>
      <p:cViewPr varScale="1">
        <p:scale>
          <a:sx n="126" d="100"/>
          <a:sy n="126" d="100"/>
        </p:scale>
        <p:origin x="-11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2023/5/20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2023/5/20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2023/5/20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2023/5/20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2023/5/20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2023/5/20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2023/5/20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2023/5/20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2023/5/20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2023/5/20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2023/5/20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7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2023/5/20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津高創立</a:t>
            </a:r>
            <a:r>
              <a:rPr kumimoji="1"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</a:t>
            </a:r>
            <a:r>
              <a:rPr kumimoji="1"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周年記念事業</a:t>
            </a:r>
            <a:endParaRPr kumimoji="1" lang="ja-JP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152128"/>
          </a:xfrm>
        </p:spPr>
        <p:txBody>
          <a:bodyPr>
            <a:normAutofit/>
          </a:bodyPr>
          <a:lstStyle/>
          <a:p>
            <a:r>
              <a:rPr lang="ja-JP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（募金による</a:t>
            </a:r>
            <a:r>
              <a:rPr kumimoji="1" lang="ja-JP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環境整備）</a:t>
            </a:r>
            <a:endParaRPr kumimoji="1"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My Pictures\10.その他\2022.01.20~_津高創立140周年記念事業（募金による環境整備）\IMG_12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3645344"/>
            <a:ext cx="4317923" cy="2880000"/>
          </a:xfrm>
          <a:prstGeom prst="rect">
            <a:avLst/>
          </a:prstGeom>
          <a:noFill/>
        </p:spPr>
      </p:pic>
      <p:pic>
        <p:nvPicPr>
          <p:cNvPr id="9221" name="Picture 5" descr="F:\My Pictures\10.その他\2022.01.20~_津高創立140周年記念事業（募金による環境整備）\IMG_128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3933376"/>
            <a:ext cx="4320000" cy="2880000"/>
          </a:xfrm>
          <a:prstGeom prst="rect">
            <a:avLst/>
          </a:prstGeom>
          <a:noFill/>
        </p:spPr>
      </p:pic>
      <p:pic>
        <p:nvPicPr>
          <p:cNvPr id="11" name="Picture 3" descr="F:\My Pictures\10.その他\2022.01.20~_津高創立140周年記念事業（募金による環境整備）\2022.02.21-6（佐々木）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99912" y="21048"/>
            <a:ext cx="2880000" cy="3840000"/>
          </a:xfrm>
          <a:prstGeom prst="rect">
            <a:avLst/>
          </a:prstGeom>
          <a:noFill/>
        </p:spPr>
      </p:pic>
      <p:pic>
        <p:nvPicPr>
          <p:cNvPr id="7" name="Picture 6" descr="F:\My Pictures\10.その他\2022.01.20~_津高創立140周年記念事業（募金による環境整備）\IMG_128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404664"/>
            <a:ext cx="4320000" cy="28800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47864" y="2996952"/>
            <a:ext cx="3600400" cy="864096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植樹が始まる</a:t>
            </a:r>
            <a:endParaRPr kumimoji="1" lang="ja-JP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03848" y="6237312"/>
            <a:ext cx="2592288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kumimoji="1" lang="ja-JP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ピンクの桜 </a:t>
            </a:r>
            <a:endParaRPr kumimoji="1" lang="ja-JP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12360" y="638132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2022.02.21</a:t>
            </a:r>
            <a:endParaRPr kumimoji="1" lang="ja-JP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y Pictures\10.その他\2022.01.20~_津高創立140周年記念事業（募金による環境整備）\2022.02.22-2（佐々木）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404984"/>
            <a:ext cx="4320000" cy="2880000"/>
          </a:xfrm>
          <a:prstGeom prst="rect">
            <a:avLst/>
          </a:prstGeom>
          <a:noFill/>
        </p:spPr>
      </p:pic>
      <p:pic>
        <p:nvPicPr>
          <p:cNvPr id="1028" name="Picture 4" descr="F:\My Pictures\10.その他\2022.01.20~_津高創立140周年記念事業（募金による環境整備）\2022.02.22-1（佐々木）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928" y="213176"/>
            <a:ext cx="3600000" cy="48000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4941168"/>
            <a:ext cx="3106688" cy="778098"/>
          </a:xfrm>
        </p:spPr>
        <p:txBody>
          <a:bodyPr>
            <a:normAutofit/>
          </a:bodyPr>
          <a:lstStyle/>
          <a:p>
            <a:r>
              <a:rPr lang="ja-JP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ソメイヨシノ </a:t>
            </a:r>
            <a:r>
              <a:rPr kumimoji="1" lang="en-US" altLang="ja-JP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1" lang="ja-JP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F:\My Pictures\10.その他\2022.01.20~_津高創立140周年記念事業（募金による環境整備）\IMG_137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3573016"/>
            <a:ext cx="4320000" cy="2880000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88024" y="5877272"/>
            <a:ext cx="1872208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撤去 整地</a:t>
            </a:r>
            <a:endParaRPr kumimoji="1" lang="ja-JP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y Pictures\10.その他\2022.01.20~_津高創立140周年記念事業（募金による環境整備）\2022.02.28-3（佐々木）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255" y="369000"/>
            <a:ext cx="4590001" cy="3060000"/>
          </a:xfrm>
          <a:prstGeom prst="rect">
            <a:avLst/>
          </a:prstGeom>
          <a:noFill/>
        </p:spPr>
      </p:pic>
      <p:pic>
        <p:nvPicPr>
          <p:cNvPr id="1030" name="Picture 6" descr="F:\My Pictures\10.その他\2022.01.20~_津高創立140周年記念事業（募金による環境整備）\IMG_13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3573016"/>
            <a:ext cx="4320000" cy="2880000"/>
          </a:xfrm>
          <a:prstGeom prst="rect">
            <a:avLst/>
          </a:prstGeom>
          <a:noFill/>
        </p:spPr>
      </p:pic>
      <p:pic>
        <p:nvPicPr>
          <p:cNvPr id="1027" name="Picture 3" descr="F:\My Pictures\10.その他\2022.01.20~_津高創立140周年記念事業（募金による環境整備）\IMG_137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573336"/>
            <a:ext cx="4320000" cy="28800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7704" y="6093296"/>
            <a:ext cx="5400600" cy="648072"/>
          </a:xfrm>
        </p:spPr>
        <p:txBody>
          <a:bodyPr>
            <a:no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植樹完了 道路側より正門を見る</a:t>
            </a:r>
            <a:endParaRPr lang="ja-JP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380312" y="6237312"/>
            <a:ext cx="1584176" cy="50405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kumimoji="1" lang="en-US" altLang="ja-JP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2022.02.25</a:t>
            </a:r>
            <a:endParaRPr kumimoji="1" lang="ja-JP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My Pictures\10.その他\2022.01.20~_津高創立140周年記念事業（募金による環境整備）\IMG_13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488" y="404664"/>
            <a:ext cx="4320000" cy="2880000"/>
          </a:xfrm>
          <a:prstGeom prst="rect">
            <a:avLst/>
          </a:prstGeom>
          <a:noFill/>
        </p:spPr>
      </p:pic>
      <p:pic>
        <p:nvPicPr>
          <p:cNvPr id="2051" name="Picture 3" descr="F:\My Pictures\10.その他\2022.01.20~_津高創立140周年記念事業（募金による環境整備）\IMG_137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992" y="404984"/>
            <a:ext cx="4320000" cy="2880000"/>
          </a:xfrm>
          <a:prstGeom prst="rect">
            <a:avLst/>
          </a:prstGeom>
          <a:noFill/>
        </p:spPr>
      </p:pic>
      <p:pic>
        <p:nvPicPr>
          <p:cNvPr id="8" name="Picture 2" descr="F:\My Pictures\10.その他\2022.01.20~_津高創立140周年記念事業（募金による環境整備）\IMG_137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3573016"/>
            <a:ext cx="4320001" cy="28800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7704" y="2636912"/>
            <a:ext cx="5400600" cy="792088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正門より道路側を見る（７本</a:t>
            </a:r>
            <a:r>
              <a:rPr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ja-JP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２）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F:\My Pictures\10.その他\2022.01.20~_津高創立140周年記念事業（募金による環境整備）\2022.02.28-4（佐々木）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992" y="3573016"/>
            <a:ext cx="4320000" cy="2880000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75856" y="5949280"/>
            <a:ext cx="2664296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ja-JP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正門 右側の桜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:\My Pictures\10.その他\2022.01.20~_津高創立140周年記念事業（募金による環境整備）\IMG_137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3573016"/>
            <a:ext cx="4320000" cy="2880000"/>
          </a:xfrm>
          <a:prstGeom prst="rect">
            <a:avLst/>
          </a:prstGeom>
          <a:noFill/>
        </p:spPr>
      </p:pic>
      <p:pic>
        <p:nvPicPr>
          <p:cNvPr id="4098" name="Picture 2" descr="F:\My Pictures\10.その他\2022.01.20~_津高創立140周年記念事業（募金による環境整備）\IMG_136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992" y="404984"/>
            <a:ext cx="4320000" cy="2880000"/>
          </a:xfrm>
          <a:prstGeom prst="rect">
            <a:avLst/>
          </a:prstGeom>
          <a:noFill/>
        </p:spPr>
      </p:pic>
      <p:pic>
        <p:nvPicPr>
          <p:cNvPr id="4099" name="Picture 3" descr="F:\My Pictures\10.その他\2022.01.20~_津高創立140周年記念事業（募金による環境整備）\IMG_1368_2022.02.2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404984"/>
            <a:ext cx="4320000" cy="2880000"/>
          </a:xfrm>
          <a:prstGeom prst="rect">
            <a:avLst/>
          </a:prstGeom>
          <a:noFill/>
        </p:spPr>
      </p:pic>
      <p:pic>
        <p:nvPicPr>
          <p:cNvPr id="6" name="Picture 2" descr="F:\My Pictures\10.その他\2022.01.20~_津高創立140周年記念事業（募金による環境整備）\IMG_137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992" y="3573016"/>
            <a:ext cx="4320000" cy="28800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31840" y="2650902"/>
            <a:ext cx="3456384" cy="778098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駐車場 花壇（３本）</a:t>
            </a:r>
            <a:endParaRPr kumimoji="1" lang="ja-JP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193504" y="5877272"/>
            <a:ext cx="3322712" cy="6046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ja-JP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駐輪場 東側（５本</a:t>
            </a:r>
            <a:r>
              <a:rPr lang="ja-JP" altLang="en-US" sz="2800" dirty="0" smtClean="0">
                <a:solidFill>
                  <a:schemeClr val="bg1"/>
                </a:solidFill>
              </a:rPr>
              <a:t>）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52320" y="6237312"/>
            <a:ext cx="1656184" cy="432048"/>
          </a:xfrm>
        </p:spPr>
        <p:txBody>
          <a:bodyPr>
            <a:norm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2022.03.31</a:t>
            </a:r>
            <a:endParaRPr kumimoji="1" lang="ja-JP" altLang="en-US" sz="2000" dirty="0"/>
          </a:p>
        </p:txBody>
      </p:sp>
      <p:pic>
        <p:nvPicPr>
          <p:cNvPr id="1026" name="Picture 2" descr="F:\My Pictures\05.獅子の会\2022.03.31_津高創立140周年の校舎\IMG_147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992" y="404984"/>
            <a:ext cx="4320000" cy="2880000"/>
          </a:xfrm>
          <a:prstGeom prst="rect">
            <a:avLst/>
          </a:prstGeom>
          <a:noFill/>
        </p:spPr>
      </p:pic>
      <p:pic>
        <p:nvPicPr>
          <p:cNvPr id="1027" name="Picture 3" descr="F:\My Pictures\05.獅子の会\2022.03.31_津高創立140周年の校舎\IMG_147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992" y="3573016"/>
            <a:ext cx="4320000" cy="2880000"/>
          </a:xfrm>
          <a:prstGeom prst="rect">
            <a:avLst/>
          </a:prstGeom>
          <a:noFill/>
        </p:spPr>
      </p:pic>
      <p:pic>
        <p:nvPicPr>
          <p:cNvPr id="1028" name="Picture 4" descr="F:\My Pictures\05.獅子の会\2022.03.31_津高創立140周年の校舎\IMG_147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404984"/>
            <a:ext cx="4320000" cy="2880000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292080" y="2780929"/>
            <a:ext cx="3168352" cy="9361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400" dirty="0" smtClean="0">
                <a:solidFill>
                  <a:schemeClr val="bg1"/>
                </a:solidFill>
              </a:rPr>
              <a:t>植樹したばかりなのに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ja-JP" altLang="en-US" sz="2400" dirty="0" smtClean="0">
                <a:solidFill>
                  <a:schemeClr val="bg1"/>
                </a:solidFill>
              </a:rPr>
              <a:t>　花が咲いている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y Pictures\05.獅子の会\2022.01.20~_津高創立140周年記念事業（募金による環境整備）\2022.08.23（佐々木）-2 切り抜き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404984"/>
            <a:ext cx="4320000" cy="2880000"/>
          </a:xfrm>
          <a:prstGeom prst="rect">
            <a:avLst/>
          </a:prstGeom>
          <a:noFill/>
        </p:spPr>
      </p:pic>
      <p:pic>
        <p:nvPicPr>
          <p:cNvPr id="1031" name="Picture 7" descr="F:\My Pictures\05.獅子の会\2022.01.20~_津高創立140周年記念事業（募金による環境整備）\2022.08.23-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991" y="3573016"/>
            <a:ext cx="4320001" cy="2880000"/>
          </a:xfrm>
          <a:prstGeom prst="rect">
            <a:avLst/>
          </a:prstGeom>
          <a:noFill/>
        </p:spPr>
      </p:pic>
      <p:pic>
        <p:nvPicPr>
          <p:cNvPr id="1033" name="Picture 9" descr="F:\My Pictures\05.獅子の会\2022.01.20~_津高創立140周年記念事業（募金による環境整備）\2022.08.23-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404984"/>
            <a:ext cx="4320000" cy="2880000"/>
          </a:xfrm>
          <a:prstGeom prst="rect">
            <a:avLst/>
          </a:prstGeom>
          <a:noFill/>
        </p:spPr>
      </p:pic>
      <p:pic>
        <p:nvPicPr>
          <p:cNvPr id="1034" name="Picture 10" descr="F:\My Pictures\05.獅子の会\2022.01.20~_津高創立140周年記念事業（募金による環境整備）\2022.08.23-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3573016"/>
            <a:ext cx="4320000" cy="2880000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380312" y="6093296"/>
            <a:ext cx="1584176" cy="50405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kumimoji="1" lang="en-US" altLang="ja-JP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2022.08.23</a:t>
            </a:r>
            <a:endParaRPr kumimoji="1" lang="ja-JP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99792" y="3068960"/>
            <a:ext cx="3744416" cy="648072"/>
          </a:xfrm>
        </p:spPr>
        <p:txBody>
          <a:bodyPr>
            <a:noAutofit/>
          </a:bodyPr>
          <a:lstStyle/>
          <a:p>
            <a:r>
              <a:rPr lang="ja-JP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石碑の設置</a:t>
            </a:r>
            <a:endParaRPr lang="ja-JP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My Pictures\05.獅子の会\2022.01.20~_津高創立140周年記念事業（募金による環境整備）\2022.08.23-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3645344"/>
            <a:ext cx="4320000" cy="2880000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380312" y="6237312"/>
            <a:ext cx="1584176" cy="43204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kumimoji="1" lang="en-US" altLang="ja-JP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2022.08.23</a:t>
            </a:r>
            <a:endParaRPr kumimoji="1" lang="ja-JP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F:\My Pictures\05.獅子の会\2022.01.20~_津高創立140周年記念事業（募金による環境整備）\2022.08.23-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369000"/>
            <a:ext cx="4590000" cy="3060000"/>
          </a:xfrm>
          <a:prstGeom prst="rect">
            <a:avLst/>
          </a:prstGeom>
          <a:noFill/>
        </p:spPr>
      </p:pic>
      <p:pic>
        <p:nvPicPr>
          <p:cNvPr id="2053" name="Picture 5" descr="F:\My Pictures\05.獅子の会\2022.01.20~_津高創立140周年記念事業（募金による環境整備）\2022.08.23-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992" y="3645344"/>
            <a:ext cx="4320000" cy="28800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91680" y="3140968"/>
            <a:ext cx="5832648" cy="648072"/>
          </a:xfrm>
        </p:spPr>
        <p:txBody>
          <a:bodyPr>
            <a:no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正門より道路側を見る（６ヶ月後）</a:t>
            </a:r>
            <a:endParaRPr lang="ja-JP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2016224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その後の環境整備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936104"/>
          </a:xfrm>
        </p:spPr>
        <p:txBody>
          <a:bodyPr/>
          <a:lstStyle/>
          <a:p>
            <a:pPr algn="ctr">
              <a:buNone/>
            </a:pPr>
            <a:r>
              <a:rPr kumimoji="1" lang="ja-JP" altLang="en-US" dirty="0" smtClean="0">
                <a:solidFill>
                  <a:schemeClr val="bg1"/>
                </a:solidFill>
              </a:rPr>
              <a:t>（ボランティア活動）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My Pictures\05.獅子の会\2022.01.20~_津高創立140周年記念事業（募金による環境整備）\2023.01.12-1（佐々木）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088" y="1844824"/>
            <a:ext cx="3600000" cy="4800000"/>
          </a:xfrm>
          <a:prstGeom prst="rect">
            <a:avLst/>
          </a:prstGeom>
          <a:noFill/>
        </p:spPr>
      </p:pic>
      <p:pic>
        <p:nvPicPr>
          <p:cNvPr id="5124" name="Picture 4" descr="F:\My Pictures\05.獅子の会\2022.01.20~_津高創立140周年記念事業（募金による環境整備）\2023.01.12-3（佐々木）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5936" y="332656"/>
            <a:ext cx="3840000" cy="28800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2304256" cy="504056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2023.01.12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347864" y="4149080"/>
            <a:ext cx="1368152" cy="5040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ja-JP" altLang="en-US" sz="2000" dirty="0" smtClean="0">
                <a:solidFill>
                  <a:schemeClr val="bg1"/>
                </a:solidFill>
              </a:rPr>
              <a:t>枯れている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59632" y="2780928"/>
            <a:ext cx="2674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一番手前が枯れている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5125" name="Picture 5" descr="F:\My Pictures\05.獅子の会\2022.01.20~_津高創立140周年記念事業（募金による環境整備）\2023.01.12-2（佐々木）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76016" y="3645344"/>
            <a:ext cx="3840000" cy="2880000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3635896" y="429309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</a:rPr>
              <a:t>枯れ枝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48264" y="6125234"/>
            <a:ext cx="1890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</a:rPr>
              <a:t>蕾が付いている</a:t>
            </a:r>
            <a:endParaRPr lang="en-US" altLang="ja-JP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F:\My Pictures\05.獅子の会\2022.01.20~_津高校門\07-入口より左側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3501008"/>
            <a:ext cx="4482000" cy="2988000"/>
          </a:xfrm>
          <a:prstGeom prst="rect">
            <a:avLst/>
          </a:prstGeom>
          <a:noFill/>
        </p:spPr>
      </p:pic>
      <p:pic>
        <p:nvPicPr>
          <p:cNvPr id="1027" name="Picture 3" descr="F:\My Pictures\05.獅子の会\2022.01.20~_津高校門\04－入口看板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369000"/>
            <a:ext cx="4590000" cy="3060000"/>
          </a:xfrm>
          <a:prstGeom prst="rect">
            <a:avLst/>
          </a:prstGeom>
          <a:noFill/>
        </p:spPr>
      </p:pic>
      <p:pic>
        <p:nvPicPr>
          <p:cNvPr id="1028" name="Picture 4" descr="F:\My Pictures\05.獅子の会\2022.01.20~_津高校門\05-入口より右側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3573336"/>
            <a:ext cx="4320000" cy="2880000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83768" y="5949280"/>
            <a:ext cx="3898776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kumimoji="1" lang="ja-JP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道路側より</a:t>
            </a:r>
            <a:r>
              <a:rPr lang="ja-JP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正門</a:t>
            </a:r>
            <a:r>
              <a:rPr kumimoji="1" lang="ja-JP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を見る</a:t>
            </a:r>
            <a:endParaRPr kumimoji="1" lang="ja-JP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88224" y="260648"/>
            <a:ext cx="2376264" cy="792088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入口看板</a:t>
            </a:r>
            <a:endParaRPr kumimoji="1" lang="ja-JP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68344" y="6309320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2022.01.20</a:t>
            </a:r>
            <a:endParaRPr kumimoji="1" lang="ja-JP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F:\My Pictures\05.獅子の会\2022.11.25~_津高創立140周年後の校庭（環境整備前後）\環境整備前後\2022.11.25（佐々木）-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261008"/>
            <a:ext cx="4320000" cy="3240000"/>
          </a:xfrm>
          <a:prstGeom prst="rect">
            <a:avLst/>
          </a:prstGeom>
          <a:noFill/>
        </p:spPr>
      </p:pic>
      <p:pic>
        <p:nvPicPr>
          <p:cNvPr id="1034" name="Picture 10" descr="F:\My Pictures\05.獅子の会\2022.11.25~_津高創立140周年後の校庭（環境整備前後）\環境整備前後\2022.11.25（佐々木）-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60648"/>
            <a:ext cx="4320000" cy="3240000"/>
          </a:xfrm>
          <a:prstGeom prst="rect">
            <a:avLst/>
          </a:prstGeom>
          <a:noFill/>
        </p:spPr>
      </p:pic>
      <p:pic>
        <p:nvPicPr>
          <p:cNvPr id="1027" name="Picture 3" descr="F:\My Pictures\05.獅子の会\2022.11.25~_津高創立140周年後の校庭（環境整備前後）\環境整備前後\2023.01.17-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3717352"/>
            <a:ext cx="4320000" cy="28800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87824" y="2924944"/>
            <a:ext cx="3106688" cy="634082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2022.11.25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　整備前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1030" name="Picture 6" descr="F:\My Pictures\05.獅子の会\2022.11.25~_津高創立140周年後の校庭（環境整備前後）\環境整備前後\2023.01.17-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992" y="3717352"/>
            <a:ext cx="4320000" cy="2880000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79712" y="6165304"/>
            <a:ext cx="468052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kumimoji="1" lang="en-US" altLang="ja-JP" sz="2400" dirty="0" smtClean="0">
                <a:solidFill>
                  <a:schemeClr val="bg1"/>
                </a:solidFill>
              </a:rPr>
              <a:t>2022.01.15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　</a:t>
            </a:r>
            <a:r>
              <a:rPr lang="ja-JP" altLang="en-US" sz="2400" dirty="0" smtClean="0">
                <a:solidFill>
                  <a:schemeClr val="bg1"/>
                </a:solidFill>
              </a:rPr>
              <a:t>第１次整備後</a:t>
            </a:r>
            <a:r>
              <a:rPr lang="en-US" altLang="ja-JP" sz="24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6444208" y="1412776"/>
            <a:ext cx="1800200" cy="172819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547664" y="1772816"/>
            <a:ext cx="1152128" cy="792088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1115616" y="5373216"/>
            <a:ext cx="1152128" cy="792088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6156176" y="5445224"/>
            <a:ext cx="1152128" cy="792088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 rot="530214">
            <a:off x="1834260" y="2941262"/>
            <a:ext cx="288032" cy="978408"/>
          </a:xfrm>
          <a:prstGeom prst="down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 rot="535259">
            <a:off x="6874144" y="3251064"/>
            <a:ext cx="288032" cy="978408"/>
          </a:xfrm>
          <a:prstGeom prst="down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My Pictures\05.獅子の会\2022.11.25~_津高創立140周年後の校庭（環境整備前後）\環境整備前後\2023.03.11-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992" y="3717352"/>
            <a:ext cx="4320000" cy="2880000"/>
          </a:xfrm>
          <a:prstGeom prst="rect">
            <a:avLst/>
          </a:prstGeom>
          <a:noFill/>
        </p:spPr>
      </p:pic>
      <p:pic>
        <p:nvPicPr>
          <p:cNvPr id="5" name="Picture 3" descr="E:\My Pictures\05.獅子の会\2022.11.25~_津高創立140周年後の校庭（環境整備前後）\環境整備前後\2022.11.25（佐々木）-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992" y="261008"/>
            <a:ext cx="4320000" cy="3240000"/>
          </a:xfrm>
          <a:prstGeom prst="rect">
            <a:avLst/>
          </a:prstGeom>
          <a:noFill/>
        </p:spPr>
      </p:pic>
      <p:sp>
        <p:nvSpPr>
          <p:cNvPr id="6" name="円/楕円 5"/>
          <p:cNvSpPr/>
          <p:nvPr/>
        </p:nvSpPr>
        <p:spPr>
          <a:xfrm>
            <a:off x="539552" y="1484784"/>
            <a:ext cx="1800200" cy="122413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683568" y="4293096"/>
            <a:ext cx="1800200" cy="122413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1403648" y="3068960"/>
            <a:ext cx="288032" cy="978408"/>
          </a:xfrm>
          <a:prstGeom prst="down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91680" y="2924944"/>
            <a:ext cx="2880320" cy="648072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2022.11.25</a:t>
            </a:r>
            <a:r>
              <a:rPr lang="ja-JP" altLang="en-US" sz="2400" dirty="0" smtClean="0">
                <a:solidFill>
                  <a:schemeClr val="bg1"/>
                </a:solidFill>
              </a:rPr>
              <a:t>　整備前</a:t>
            </a:r>
            <a:endParaRPr kumimoji="1" lang="ja-JP" altLang="en-US" sz="2400" dirty="0"/>
          </a:p>
        </p:txBody>
      </p:sp>
      <p:pic>
        <p:nvPicPr>
          <p:cNvPr id="9" name="Picture 4" descr="E:\My Pictures\05.獅子の会\2022.11.25~_津高創立140周年後の校庭（環境整備前後）\環境整備前後\2023.01.15-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3717032"/>
            <a:ext cx="4320000" cy="2880000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71600" y="6093296"/>
            <a:ext cx="4032448" cy="504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400" dirty="0" smtClean="0">
                <a:solidFill>
                  <a:schemeClr val="bg1"/>
                </a:solidFill>
              </a:rPr>
              <a:t>2022.01.15</a:t>
            </a:r>
            <a:r>
              <a:rPr lang="ja-JP" altLang="en-US" sz="2400" dirty="0" smtClean="0">
                <a:solidFill>
                  <a:schemeClr val="bg1"/>
                </a:solidFill>
              </a:rPr>
              <a:t>　第１次整備後 </a:t>
            </a:r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60032" y="985952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</a:rPr>
              <a:t>第１次環境整備メンバー（１７名）</a:t>
            </a:r>
            <a:r>
              <a:rPr lang="en-US" altLang="ja-JP" sz="2000" dirty="0" smtClean="0">
                <a:solidFill>
                  <a:schemeClr val="bg1"/>
                </a:solidFill>
              </a:rPr>
              <a:t/>
            </a:r>
            <a:br>
              <a:rPr lang="en-US" altLang="ja-JP" sz="2000" dirty="0" smtClean="0">
                <a:solidFill>
                  <a:schemeClr val="bg1"/>
                </a:solidFill>
              </a:rPr>
            </a:br>
            <a:r>
              <a:rPr lang="ja-JP" altLang="en-US" sz="2000" dirty="0" smtClean="0">
                <a:solidFill>
                  <a:schemeClr val="bg1"/>
                </a:solidFill>
              </a:rPr>
              <a:t>　校長１名、教職員３名、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 smtClean="0">
                <a:solidFill>
                  <a:schemeClr val="bg1"/>
                </a:solidFill>
              </a:rPr>
              <a:t>　３９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年卒１名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 smtClean="0">
                <a:solidFill>
                  <a:schemeClr val="bg1"/>
                </a:solidFill>
              </a:rPr>
              <a:t>　４４年卒１０名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 smtClean="0">
                <a:solidFill>
                  <a:schemeClr val="bg1"/>
                </a:solidFill>
              </a:rPr>
              <a:t>　４５年卒１名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 smtClean="0">
                <a:solidFill>
                  <a:schemeClr val="bg1"/>
                </a:solidFill>
              </a:rPr>
              <a:t>　５１年卒１名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F:\My Pictures\05.獅子の会\2022.11.25~_津高創立140周年後の校庭（環境整備前後）\環境整備前後\2022.11.25（佐々木）-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992" y="261008"/>
            <a:ext cx="4320000" cy="3240000"/>
          </a:xfrm>
          <a:prstGeom prst="rect">
            <a:avLst/>
          </a:prstGeom>
          <a:noFill/>
        </p:spPr>
      </p:pic>
      <p:pic>
        <p:nvPicPr>
          <p:cNvPr id="13" name="Picture 6" descr="F:\My Pictures\05.獅子の会\2022.11.25~_津高創立140周年後の校庭（環境整備前後）\環境整備前後\2022.11.25（佐々木）-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261008"/>
            <a:ext cx="4320000" cy="3240000"/>
          </a:xfrm>
          <a:prstGeom prst="rect">
            <a:avLst/>
          </a:prstGeom>
          <a:noFill/>
        </p:spPr>
      </p:pic>
      <p:pic>
        <p:nvPicPr>
          <p:cNvPr id="4099" name="Picture 3" descr="F:\My Pictures\05.獅子の会\2022.11.25~_津高創立140周年後の校庭（環境整備前後）\環境整備前後\2023.01.12-3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3717032"/>
            <a:ext cx="4320000" cy="2880000"/>
          </a:xfrm>
          <a:prstGeom prst="rect">
            <a:avLst/>
          </a:prstGeom>
          <a:noFill/>
        </p:spPr>
      </p:pic>
      <p:pic>
        <p:nvPicPr>
          <p:cNvPr id="4098" name="Picture 2" descr="F:\My Pictures\05.獅子の会\2022.11.25~_津高創立140周年後の校庭（環境整備前後）\環境整備前後\2023.01.12-3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992" y="3717352"/>
            <a:ext cx="4320000" cy="2880000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707904" y="3356992"/>
            <a:ext cx="1944216" cy="504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400" dirty="0" smtClean="0">
                <a:solidFill>
                  <a:schemeClr val="bg1"/>
                </a:solidFill>
              </a:rPr>
              <a:t>整備が必要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31840" y="6093296"/>
            <a:ext cx="2952328" cy="504056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2023.01.12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　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84682" y="188640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</a:rPr>
              <a:t>2022.11.25 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My Pictures\05.獅子の会\2022.11.25~_津高創立140周年後の校庭（環境整備前後）\環境整備前後\2023.01.12-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992" y="3573016"/>
            <a:ext cx="4320000" cy="2880000"/>
          </a:xfrm>
          <a:prstGeom prst="rect">
            <a:avLst/>
          </a:prstGeom>
          <a:noFill/>
        </p:spPr>
      </p:pic>
      <p:pic>
        <p:nvPicPr>
          <p:cNvPr id="6147" name="Picture 3" descr="F:\My Pictures\05.獅子の会\2022.11.25~_津高創立140周年後の校庭（環境整備前後）\環境整備前後\2023.01.12-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992" y="332656"/>
            <a:ext cx="4320000" cy="2880000"/>
          </a:xfrm>
          <a:prstGeom prst="rect">
            <a:avLst/>
          </a:prstGeom>
          <a:noFill/>
        </p:spPr>
      </p:pic>
      <p:pic>
        <p:nvPicPr>
          <p:cNvPr id="6148" name="Picture 4" descr="F:\My Pictures\05.獅子の会\2022.11.25~_津高創立140周年後の校庭（環境整備前後）\環境整備前後\2023.01.12-2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332656"/>
            <a:ext cx="4320000" cy="28800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75856" y="2636912"/>
            <a:ext cx="2664296" cy="720080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2023.01.12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　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6151" name="Picture 7" descr="F:\My Pictures\05.獅子の会\2022.11.25~_津高創立140周年後の校庭（環境整備前後）\環境整備前後\2023.01.12-2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3573016"/>
            <a:ext cx="4320000" cy="2880000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03848" y="5949280"/>
            <a:ext cx="2736304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ja-JP" altLang="en-US" sz="2400" dirty="0" smtClean="0">
                <a:solidFill>
                  <a:schemeClr val="bg1"/>
                </a:solidFill>
              </a:rPr>
              <a:t>石の整備が必要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y Pictures\05.獅子の会\2022.11.25~_津高創立140周年後の校庭（環境整備前後）\環境整備前後\2023.01.12-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993" y="404984"/>
            <a:ext cx="4319999" cy="2880000"/>
          </a:xfrm>
          <a:prstGeom prst="rect">
            <a:avLst/>
          </a:prstGeom>
          <a:noFill/>
        </p:spPr>
      </p:pic>
      <p:pic>
        <p:nvPicPr>
          <p:cNvPr id="2051" name="Picture 3" descr="E:\My Pictures\05.獅子の会\2022.11.25~_津高創立140周年後の校庭（環境整備前後）\環境整備前後\2023.01.12-3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404984"/>
            <a:ext cx="4320000" cy="28800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1800" y="2780928"/>
            <a:ext cx="3600400" cy="576064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2023.01.12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　整備前　　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2052" name="Picture 4" descr="E:\My Pictures\05.獅子の会\2022.11.25~_津高創立140周年後の校庭（環境整備前後）\環境整備前後\2023.03.11-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991" y="3573016"/>
            <a:ext cx="4320001" cy="2880000"/>
          </a:xfrm>
          <a:prstGeom prst="rect">
            <a:avLst/>
          </a:prstGeom>
          <a:noFill/>
        </p:spPr>
      </p:pic>
      <p:pic>
        <p:nvPicPr>
          <p:cNvPr id="2053" name="Picture 5" descr="E:\My Pictures\05.獅子の会\2022.11.25~_津高創立140周年後の校庭（環境整備前後）\環境整備前後\2023.03.11-1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3573016"/>
            <a:ext cx="4320001" cy="2880000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99792" y="6021288"/>
            <a:ext cx="3672408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ja-JP" sz="2400" dirty="0" smtClean="0">
                <a:solidFill>
                  <a:schemeClr val="bg1"/>
                </a:solidFill>
              </a:rPr>
              <a:t>2023.03.11</a:t>
            </a:r>
            <a:r>
              <a:rPr lang="ja-JP" altLang="en-US" sz="2400" dirty="0" smtClean="0">
                <a:solidFill>
                  <a:schemeClr val="bg1"/>
                </a:solidFill>
              </a:rPr>
              <a:t>　第２次整備後</a:t>
            </a:r>
          </a:p>
        </p:txBody>
      </p:sp>
      <p:sp>
        <p:nvSpPr>
          <p:cNvPr id="17" name="円/楕円 16"/>
          <p:cNvSpPr/>
          <p:nvPr/>
        </p:nvSpPr>
        <p:spPr>
          <a:xfrm rot="402213">
            <a:off x="4650837" y="401823"/>
            <a:ext cx="3888432" cy="1496928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 rot="21416006">
            <a:off x="507149" y="1196142"/>
            <a:ext cx="3312368" cy="1569318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>
            <a:off x="1835696" y="3098664"/>
            <a:ext cx="288032" cy="978408"/>
          </a:xfrm>
          <a:prstGeom prst="downArrow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>
            <a:off x="6588224" y="3026656"/>
            <a:ext cx="288032" cy="978408"/>
          </a:xfrm>
          <a:prstGeom prst="down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E:\My Pictures\05.獅子の会\2022.11.25~_津高創立140周年後の校庭（環境整備前後）\環境整備前後\2023.03.11-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3573016"/>
            <a:ext cx="4320001" cy="2880000"/>
          </a:xfrm>
          <a:prstGeom prst="rect">
            <a:avLst/>
          </a:prstGeom>
          <a:noFill/>
        </p:spPr>
      </p:pic>
      <p:pic>
        <p:nvPicPr>
          <p:cNvPr id="3074" name="Picture 2" descr="E:\My Pictures\05.獅子の会\2022.11.25~_津高創立140周年後の校庭（環境整備前後）\環境整備前後\2022.11.25（佐々木）-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992" y="260648"/>
            <a:ext cx="4320000" cy="3240000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88024" y="6021288"/>
            <a:ext cx="4032448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ja-JP" sz="2400" dirty="0" smtClean="0">
                <a:solidFill>
                  <a:schemeClr val="bg1"/>
                </a:solidFill>
              </a:rPr>
              <a:t>2023.03.11</a:t>
            </a:r>
            <a:r>
              <a:rPr lang="ja-JP" altLang="en-US" sz="2400" dirty="0" smtClean="0">
                <a:solidFill>
                  <a:schemeClr val="bg1"/>
                </a:solidFill>
              </a:rPr>
              <a:t>　第２次整備後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2924944"/>
            <a:ext cx="3096344" cy="576064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2022.11.25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　整備前</a:t>
            </a:r>
            <a:r>
              <a:rPr kumimoji="1" lang="ja-JP" altLang="en-US" sz="2700" dirty="0" smtClean="0">
                <a:solidFill>
                  <a:schemeClr val="bg1"/>
                </a:solidFill>
              </a:rPr>
              <a:t>　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　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4788024" y="4293096"/>
            <a:ext cx="1800200" cy="122413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971600" y="1484784"/>
            <a:ext cx="1800200" cy="122413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 rot="18514409">
            <a:off x="3748117" y="3069385"/>
            <a:ext cx="288032" cy="978408"/>
          </a:xfrm>
          <a:prstGeom prst="down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60032" y="985952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</a:rPr>
              <a:t>第２次環境整備メンバー（２１名）</a:t>
            </a:r>
            <a:r>
              <a:rPr lang="en-US" altLang="ja-JP" sz="2000" dirty="0" smtClean="0">
                <a:solidFill>
                  <a:schemeClr val="bg1"/>
                </a:solidFill>
              </a:rPr>
              <a:t/>
            </a:r>
            <a:br>
              <a:rPr lang="en-US" altLang="ja-JP" sz="2000" dirty="0" smtClean="0">
                <a:solidFill>
                  <a:schemeClr val="bg1"/>
                </a:solidFill>
              </a:rPr>
            </a:br>
            <a:r>
              <a:rPr lang="ja-JP" altLang="en-US" sz="2000" dirty="0" smtClean="0">
                <a:solidFill>
                  <a:schemeClr val="bg1"/>
                </a:solidFill>
              </a:rPr>
              <a:t>　校長１名、教職員３名、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 smtClean="0">
                <a:solidFill>
                  <a:schemeClr val="bg1"/>
                </a:solidFill>
              </a:rPr>
              <a:t>　３９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年卒１名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 smtClean="0">
                <a:solidFill>
                  <a:schemeClr val="bg1"/>
                </a:solidFill>
              </a:rPr>
              <a:t>　４４年卒１４名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 smtClean="0">
                <a:solidFill>
                  <a:schemeClr val="bg1"/>
                </a:solidFill>
              </a:rPr>
              <a:t>　４５年卒１名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 smtClean="0">
                <a:solidFill>
                  <a:schemeClr val="bg1"/>
                </a:solidFill>
              </a:rPr>
              <a:t>　５１年卒１名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y Pictures\05.獅子の会\2022.11.25~_津高創立140周年後の校庭（環境整備前後）\環境整備前後\2023.03.11-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992" y="404984"/>
            <a:ext cx="4320000" cy="2880000"/>
          </a:xfrm>
          <a:prstGeom prst="rect">
            <a:avLst/>
          </a:prstGeom>
          <a:noFill/>
        </p:spPr>
      </p:pic>
      <p:pic>
        <p:nvPicPr>
          <p:cNvPr id="1028" name="Picture 4" descr="E:\My Pictures\05.獅子の会\2022.11.25~_津高創立140周年後の校庭（環境整備前後）\環境整備前後\2023.03.11-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404984"/>
            <a:ext cx="4320000" cy="2880000"/>
          </a:xfrm>
          <a:prstGeom prst="rect">
            <a:avLst/>
          </a:prstGeom>
          <a:noFill/>
        </p:spPr>
      </p:pic>
      <p:pic>
        <p:nvPicPr>
          <p:cNvPr id="1029" name="Picture 5" descr="E:\My Pictures\05.獅子の会\2022.11.25~_津高創立140周年後の校庭（環境整備前後）\環境整備前後\2023.03.11-0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992" y="3573016"/>
            <a:ext cx="4320000" cy="2880000"/>
          </a:xfrm>
          <a:prstGeom prst="rect">
            <a:avLst/>
          </a:prstGeom>
          <a:noFill/>
        </p:spPr>
      </p:pic>
      <p:pic>
        <p:nvPicPr>
          <p:cNvPr id="1030" name="Picture 6" descr="E:\My Pictures\05.獅子の会\2022.11.25~_津高創立140周年後の校庭（環境整備前後）\環境整備前後\2023.03.11-1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3573016"/>
            <a:ext cx="4320000" cy="28800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9712" y="3010942"/>
            <a:ext cx="5184576" cy="778098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2023.03.11 </a:t>
            </a:r>
            <a:r>
              <a:rPr lang="ja-JP" altLang="en-US" sz="2400" dirty="0" smtClean="0">
                <a:solidFill>
                  <a:schemeClr val="bg1"/>
                </a:solidFill>
              </a:rPr>
              <a:t>切った枝を１</a:t>
            </a:r>
            <a:r>
              <a:rPr lang="en-US" altLang="ja-JP" sz="2400" dirty="0" smtClean="0">
                <a:solidFill>
                  <a:schemeClr val="bg1"/>
                </a:solidFill>
              </a:rPr>
              <a:t>m</a:t>
            </a:r>
            <a:r>
              <a:rPr lang="ja-JP" altLang="en-US" sz="2400" dirty="0" smtClean="0">
                <a:solidFill>
                  <a:schemeClr val="bg1"/>
                </a:solidFill>
              </a:rPr>
              <a:t>以内に切断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084168" y="6021288"/>
            <a:ext cx="1656184" cy="504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sz="2400" dirty="0" smtClean="0">
                <a:solidFill>
                  <a:schemeClr val="bg1"/>
                </a:solidFill>
              </a:rPr>
              <a:t>掃き掃除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y Pictures\05.獅子の会\2022.11.25~_津高創立140周年後の校庭（環境整備前後）\環境整備前後\2023.03.11-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992" y="3573016"/>
            <a:ext cx="4320000" cy="2880000"/>
          </a:xfrm>
          <a:prstGeom prst="rect">
            <a:avLst/>
          </a:prstGeom>
          <a:noFill/>
        </p:spPr>
      </p:pic>
      <p:pic>
        <p:nvPicPr>
          <p:cNvPr id="5123" name="Picture 3" descr="E:\My Pictures\05.獅子の会\2022.11.25~_津高創立140周年後の校庭（環境整備前後）\環境整備前後\2023.03.11-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404984"/>
            <a:ext cx="4320000" cy="2880000"/>
          </a:xfrm>
          <a:prstGeom prst="rect">
            <a:avLst/>
          </a:prstGeom>
          <a:noFill/>
        </p:spPr>
      </p:pic>
      <p:pic>
        <p:nvPicPr>
          <p:cNvPr id="5124" name="Picture 4" descr="E:\My Pictures\05.獅子の会\2022.11.25~_津高創立140周年後の校庭（環境整備前後）\環境整備前後\2023.03.11-1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992" y="404984"/>
            <a:ext cx="4320000" cy="2880000"/>
          </a:xfrm>
          <a:prstGeom prst="rect">
            <a:avLst/>
          </a:prstGeom>
          <a:noFill/>
        </p:spPr>
      </p:pic>
      <p:pic>
        <p:nvPicPr>
          <p:cNvPr id="5125" name="Picture 5" descr="E:\My Pictures\05.獅子の会\2022.11.25~_津高創立140周年後の校庭（環境整備前後）\環境整備前後\2023.03.11-1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3573336"/>
            <a:ext cx="4320000" cy="2880000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547664" y="6021288"/>
            <a:ext cx="6048672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ja-JP" sz="2400" dirty="0" smtClean="0">
                <a:solidFill>
                  <a:schemeClr val="bg1"/>
                </a:solidFill>
              </a:rPr>
              <a:t>2023.03.11</a:t>
            </a:r>
            <a:r>
              <a:rPr lang="ja-JP" altLang="en-US" sz="2400" dirty="0" smtClean="0">
                <a:solidFill>
                  <a:schemeClr val="bg1"/>
                </a:solidFill>
              </a:rPr>
              <a:t>　第２次環境整備メンバー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5736" y="2780928"/>
            <a:ext cx="2664296" cy="576064"/>
          </a:xfrm>
        </p:spPr>
        <p:txBody>
          <a:bodyPr>
            <a:normAutofit/>
          </a:bodyPr>
          <a:lstStyle/>
          <a:p>
            <a:r>
              <a:rPr lang="ja-JP" altLang="en-US" sz="2400" dirty="0" smtClean="0">
                <a:solidFill>
                  <a:schemeClr val="bg1"/>
                </a:solidFill>
              </a:rPr>
              <a:t>元気な会長</a:t>
            </a:r>
            <a:r>
              <a:rPr kumimoji="1" lang="ja-JP" altLang="en-US" sz="2700" dirty="0" smtClean="0">
                <a:solidFill>
                  <a:schemeClr val="bg1"/>
                </a:solidFill>
              </a:rPr>
              <a:t>　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　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3923928" y="4293096"/>
            <a:ext cx="576064" cy="792088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5877272"/>
            <a:ext cx="3528392" cy="576064"/>
          </a:xfrm>
        </p:spPr>
        <p:txBody>
          <a:bodyPr>
            <a:noAutofit/>
          </a:bodyPr>
          <a:lstStyle/>
          <a:p>
            <a:pPr>
              <a:buNone/>
            </a:pPr>
            <a:r>
              <a:rPr kumimoji="1" lang="ja-JP" altLang="en-US" sz="2800" dirty="0" smtClean="0">
                <a:solidFill>
                  <a:schemeClr val="bg1"/>
                </a:solidFill>
              </a:rPr>
              <a:t>順調に育っています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E:\My Pictures\05.獅子の会\2022.01.20~_津高創立140周年記念事業（募金による環境整備）\2023.03.29-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64000" y="2538000"/>
            <a:ext cx="2880000" cy="4320000"/>
          </a:xfrm>
          <a:prstGeom prst="rect">
            <a:avLst/>
          </a:prstGeom>
          <a:noFill/>
        </p:spPr>
      </p:pic>
      <p:pic>
        <p:nvPicPr>
          <p:cNvPr id="1027" name="Picture 3" descr="E:\My Pictures\05.獅子の会\2022.01.20~_津高創立140周年記念事業（募金による環境整備）\2023.03.29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880000" cy="4320000"/>
          </a:xfrm>
          <a:prstGeom prst="rect">
            <a:avLst/>
          </a:prstGeom>
          <a:noFill/>
        </p:spPr>
      </p:pic>
      <p:pic>
        <p:nvPicPr>
          <p:cNvPr id="1028" name="Picture 4" descr="E:\My Pictures\05.獅子の会\2022.01.20~_津高創立140周年記念事業（募金による環境整備）\2023.03.29-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840" y="1197232"/>
            <a:ext cx="2880000" cy="43200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03848" y="188640"/>
            <a:ext cx="4788024" cy="720000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2023.03.29</a:t>
            </a:r>
            <a:r>
              <a:rPr lang="ja-JP" altLang="en-US" sz="2800" dirty="0" smtClean="0">
                <a:solidFill>
                  <a:schemeClr val="bg1"/>
                </a:solidFill>
              </a:rPr>
              <a:t>（１年１ヶ月後）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24328" y="63720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 smtClean="0">
                <a:solidFill>
                  <a:schemeClr val="bg1"/>
                </a:solidFill>
              </a:rPr>
              <a:t>駐輪場 東側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0" y="50851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駐車場 花壇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19672" y="38610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正門 右</a:t>
            </a:r>
            <a:r>
              <a:rPr kumimoji="1" lang="ja-JP" altLang="en-US" dirty="0" smtClean="0">
                <a:solidFill>
                  <a:schemeClr val="bg1"/>
                </a:solidFill>
              </a:rPr>
              <a:t>側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My Pictures\05.獅子の会\2022.01.20~_津高校門\03-正面玄関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992" y="404984"/>
            <a:ext cx="4320000" cy="2880000"/>
          </a:xfrm>
          <a:prstGeom prst="rect">
            <a:avLst/>
          </a:prstGeom>
          <a:noFill/>
        </p:spPr>
      </p:pic>
      <p:pic>
        <p:nvPicPr>
          <p:cNvPr id="3075" name="Picture 3" descr="F:\My Pictures\05.獅子の会\2022.01.20~_津高校門\01-正面玄関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404984"/>
            <a:ext cx="4320000" cy="28800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93504" y="2636912"/>
            <a:ext cx="2746648" cy="720080"/>
          </a:xfrm>
        </p:spPr>
        <p:txBody>
          <a:bodyPr>
            <a:normAutofit/>
          </a:bodyPr>
          <a:lstStyle/>
          <a:p>
            <a:r>
              <a:rPr lang="ja-JP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正門</a:t>
            </a:r>
            <a:endParaRPr kumimoji="1" lang="ja-JP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9" name="Picture 7" descr="F:\My Pictures\05.獅子の会\2022.01.20~_津高校門\09-校門より右側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992" y="3501008"/>
            <a:ext cx="4320000" cy="2880000"/>
          </a:xfrm>
          <a:prstGeom prst="rect">
            <a:avLst/>
          </a:prstGeom>
          <a:noFill/>
        </p:spPr>
      </p:pic>
      <p:pic>
        <p:nvPicPr>
          <p:cNvPr id="3080" name="Picture 8" descr="F:\My Pictures\05.獅子の会\2022.01.20~_津高校門\10-校門より左側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2000" y="3573336"/>
            <a:ext cx="4320000" cy="2880000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55776" y="5949280"/>
            <a:ext cx="4032448" cy="53692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ja-JP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正門</a:t>
            </a:r>
            <a:r>
              <a:rPr kumimoji="1" lang="ja-JP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より</a:t>
            </a:r>
            <a:r>
              <a:rPr lang="ja-JP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道路側</a:t>
            </a:r>
            <a:r>
              <a:rPr kumimoji="1" lang="ja-JP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を見る</a:t>
            </a:r>
            <a:endParaRPr kumimoji="1" lang="ja-JP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y Pictures\10.その他\2022.01.20~_津高創立140周年記念事業（募金による環境整備）\2022.02.05-2（佐々木）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3285344"/>
            <a:ext cx="4320000" cy="3240000"/>
          </a:xfrm>
          <a:prstGeom prst="rect">
            <a:avLst/>
          </a:prstGeom>
          <a:noFill/>
        </p:spPr>
      </p:pic>
      <p:pic>
        <p:nvPicPr>
          <p:cNvPr id="1028" name="Picture 4" descr="F:\My Pictures\10.その他\2022.01.20~_津高創立140周年記念事業（募金による環境整備）\2022.02.05-1（佐々木）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992" y="332656"/>
            <a:ext cx="4320000" cy="3240000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27784" y="6165304"/>
            <a:ext cx="4608512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老木の</a:t>
            </a:r>
            <a:r>
              <a:rPr kumimoji="1" lang="ja-JP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ため枯れかかって</a:t>
            </a:r>
            <a:r>
              <a:rPr kumimoji="1" lang="ja-JP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いる</a:t>
            </a:r>
            <a:endParaRPr kumimoji="1" lang="ja-JP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4048" y="255786"/>
            <a:ext cx="3384376" cy="940966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正門 右側の桜</a:t>
            </a:r>
            <a:endParaRPr kumimoji="1" lang="ja-JP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724128" y="3356992"/>
            <a:ext cx="2304256" cy="2769171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050" name="Picture 2" descr="F:\My Pictures\10.その他\2022.01.20~_津高創立140周年記念事業（募金による環境整備）\2022.02.21-3（佐々木）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4008" y="3933376"/>
            <a:ext cx="4320000" cy="2880000"/>
          </a:xfrm>
          <a:prstGeom prst="rect">
            <a:avLst/>
          </a:prstGeom>
          <a:noFill/>
        </p:spPr>
      </p:pic>
      <p:pic>
        <p:nvPicPr>
          <p:cNvPr id="2051" name="Picture 3" descr="F:\My Pictures\10.その他\2022.01.20~_津高創立140周年記念事業（募金による環境整備）\2022.02.21-1（佐々木）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44624"/>
            <a:ext cx="2880000" cy="3840000"/>
          </a:xfrm>
          <a:prstGeom prst="rect">
            <a:avLst/>
          </a:prstGeom>
          <a:noFill/>
        </p:spPr>
      </p:pic>
      <p:pic>
        <p:nvPicPr>
          <p:cNvPr id="2052" name="Picture 4" descr="F:\My Pictures\10.その他\2022.01.20~_津高創立140周年記念事業（募金による環境整備）\2022.02.21-2（佐々木）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104" y="2973376"/>
            <a:ext cx="2880000" cy="3840000"/>
          </a:xfrm>
          <a:prstGeom prst="rect">
            <a:avLst/>
          </a:prstGeom>
          <a:noFill/>
        </p:spPr>
      </p:pic>
      <p:pic>
        <p:nvPicPr>
          <p:cNvPr id="2053" name="Picture 5" descr="F:\My Pictures\10.その他\2022.01.20~_津高創立140周年記念事業（募金による環境整備）\IMG_123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99992" y="44624"/>
            <a:ext cx="4320000" cy="28800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91880" y="2060848"/>
            <a:ext cx="3394720" cy="792088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駐車場 花壇</a:t>
            </a:r>
            <a:endParaRPr kumimoji="1" lang="ja-JP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My Pictures\10.その他\2022.01.20~_津高創立140周年記念事業（募金による環境整備）\IMG_129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992" y="3573016"/>
            <a:ext cx="4320000" cy="2880000"/>
          </a:xfrm>
          <a:prstGeom prst="rect">
            <a:avLst/>
          </a:prstGeom>
          <a:noFill/>
        </p:spPr>
      </p:pic>
      <p:pic>
        <p:nvPicPr>
          <p:cNvPr id="4100" name="Picture 4" descr="F:\My Pictures\10.その他\2022.01.20~_津高創立140周年記念事業（募金による環境整備）\IMG_128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992" y="404984"/>
            <a:ext cx="4320000" cy="2880000"/>
          </a:xfrm>
          <a:prstGeom prst="rect">
            <a:avLst/>
          </a:prstGeom>
          <a:noFill/>
        </p:spPr>
      </p:pic>
      <p:pic>
        <p:nvPicPr>
          <p:cNvPr id="7170" name="Picture 2" descr="F:\My Pictures\10.その他\2022.01.20~_津高創立140周年記念事業（募金による環境整備）\IMG_129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3573016"/>
            <a:ext cx="4320001" cy="2880000"/>
          </a:xfrm>
          <a:prstGeom prst="rect">
            <a:avLst/>
          </a:prstGeom>
          <a:noFill/>
        </p:spPr>
      </p:pic>
      <p:pic>
        <p:nvPicPr>
          <p:cNvPr id="7171" name="Picture 3" descr="F:\My Pictures\10.その他\2022.01.20~_津高創立140周年記念事業（募金による環境整備）\IMG_123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404984"/>
            <a:ext cx="4320000" cy="2880000"/>
          </a:xfrm>
          <a:prstGeom prst="rect">
            <a:avLst/>
          </a:prstGeom>
          <a:noFill/>
        </p:spPr>
      </p:pic>
      <p:sp>
        <p:nvSpPr>
          <p:cNvPr id="9" name="コンテンツ プレースホルダ 8"/>
          <p:cNvSpPr>
            <a:spLocks noGrp="1"/>
          </p:cNvSpPr>
          <p:nvPr>
            <p:ph idx="1"/>
          </p:nvPr>
        </p:nvSpPr>
        <p:spPr>
          <a:xfrm>
            <a:off x="3419872" y="5877272"/>
            <a:ext cx="2304256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kumimoji="1" lang="ja-JP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撤去 依頼</a:t>
            </a:r>
            <a:endParaRPr kumimoji="1" lang="ja-JP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59832" y="2708920"/>
            <a:ext cx="3034680" cy="648072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駐輪場 東側</a:t>
            </a:r>
            <a:endParaRPr kumimoji="1" lang="ja-JP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y Pictures\10.その他\2022.01.20~_津高創立140周年記念事業（募金による環境整備）\2022.02.07-3（藤田）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116992"/>
            <a:ext cx="4320000" cy="3240000"/>
          </a:xfrm>
          <a:prstGeom prst="rect">
            <a:avLst/>
          </a:prstGeom>
          <a:noFill/>
        </p:spPr>
      </p:pic>
      <p:pic>
        <p:nvPicPr>
          <p:cNvPr id="1027" name="Picture 3" descr="F:\My Pictures\10.その他\2022.01.20~_津高創立140周年記念事業（募金による環境整備）\2022.02.07-4（藤田）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992" y="3501008"/>
            <a:ext cx="4320000" cy="3240000"/>
          </a:xfrm>
          <a:prstGeom prst="rect">
            <a:avLst/>
          </a:prstGeom>
          <a:noFill/>
        </p:spPr>
      </p:pic>
      <p:pic>
        <p:nvPicPr>
          <p:cNvPr id="1028" name="Picture 4" descr="F:\My Pictures\10.その他\2022.01.20~_津高創立140周年記念事業（募金による環境整備）\2022.02.07-1（藤田）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3501008"/>
            <a:ext cx="4320000" cy="3240000"/>
          </a:xfrm>
          <a:prstGeom prst="rect">
            <a:avLst/>
          </a:prstGeom>
          <a:noFill/>
        </p:spPr>
      </p:pic>
      <p:pic>
        <p:nvPicPr>
          <p:cNvPr id="1029" name="Picture 5" descr="F:\My Pictures\10.その他\2022.01.20~_津高創立140周年記念事業（募金による環境整備）\2022.02.07-2（藤田）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116632"/>
            <a:ext cx="4320000" cy="32400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87824" y="2708920"/>
            <a:ext cx="3106688" cy="792088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撤去作業</a:t>
            </a:r>
            <a:endParaRPr kumimoji="1" lang="ja-JP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87824" y="6237312"/>
            <a:ext cx="3456384" cy="576064"/>
          </a:xfrm>
        </p:spPr>
        <p:txBody>
          <a:bodyPr>
            <a:noAutofit/>
          </a:bodyPr>
          <a:lstStyle/>
          <a:p>
            <a:pPr>
              <a:buNone/>
            </a:pPr>
            <a:r>
              <a:rPr kumimoji="1" lang="ja-JP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午前中にほぼ完了</a:t>
            </a:r>
            <a:endParaRPr kumimoji="1" lang="ja-JP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96336" y="6341258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2022.02.07</a:t>
            </a:r>
            <a:endParaRPr kumimoji="1" lang="ja-JP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44008" y="332656"/>
            <a:ext cx="3888432" cy="1800200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重機があると</a:t>
            </a:r>
            <a:r>
              <a:rPr kumimoji="1" lang="en-US" altLang="ja-JP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kumimoji="1" lang="en-US" altLang="ja-JP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</a:t>
            </a:r>
            <a:r>
              <a:rPr kumimoji="1" lang="ja-JP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仕事は早い</a:t>
            </a:r>
            <a:endParaRPr kumimoji="1" lang="ja-JP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F:\My Pictures\10.その他\2022.01.20~_津高創立140周年記念事業（募金による環境整備）\IMG_12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3573016"/>
            <a:ext cx="4320000" cy="2880000"/>
          </a:xfrm>
          <a:prstGeom prst="rect">
            <a:avLst/>
          </a:prstGeom>
          <a:noFill/>
        </p:spPr>
      </p:pic>
      <p:pic>
        <p:nvPicPr>
          <p:cNvPr id="7172" name="Picture 4" descr="F:\My Pictures\10.その他\2022.01.20~_津高創立140周年記念事業（募金による環境整備）\IMG_12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992" y="3573016"/>
            <a:ext cx="4320000" cy="2880000"/>
          </a:xfrm>
          <a:prstGeom prst="rect">
            <a:avLst/>
          </a:prstGeom>
          <a:noFill/>
        </p:spPr>
      </p:pic>
      <p:pic>
        <p:nvPicPr>
          <p:cNvPr id="7173" name="Picture 5" descr="F:\My Pictures\10.その他\2022.01.20~_津高創立140周年記念事業（募金による環境整備）\IMG_122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992" y="404984"/>
            <a:ext cx="4320000" cy="2880000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44008" y="3068960"/>
            <a:ext cx="4042792" cy="64807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kumimoji="1" lang="ja-JP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トラック３～４台分のゴミ</a:t>
            </a:r>
            <a:endParaRPr kumimoji="1" lang="ja-JP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220072" y="4005064"/>
            <a:ext cx="3466728" cy="2193107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6148" name="Picture 4" descr="F:\My Pictures\10.その他\2022.01.20~_津高創立140周年記念事業（募金による環境整備）\IMG_1220_2022.02.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992" y="404984"/>
            <a:ext cx="4320000" cy="2880000"/>
          </a:xfrm>
          <a:prstGeom prst="rect">
            <a:avLst/>
          </a:prstGeom>
          <a:noFill/>
        </p:spPr>
      </p:pic>
      <p:pic>
        <p:nvPicPr>
          <p:cNvPr id="6149" name="Picture 5" descr="F:\My Pictures\10.その他\2022.01.20~_津高創立140周年記念事業（募金による環境整備）\IMG_12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404664"/>
            <a:ext cx="4320000" cy="2880000"/>
          </a:xfrm>
          <a:prstGeom prst="rect">
            <a:avLst/>
          </a:prstGeom>
          <a:noFill/>
        </p:spPr>
      </p:pic>
      <p:pic>
        <p:nvPicPr>
          <p:cNvPr id="8" name="Picture 5" descr="F:\My Pictures\10.その他\2022.01.20~_津高創立140周年記念事業（募金による環境整備）\IMG_122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3573016"/>
            <a:ext cx="4320000" cy="2880000"/>
          </a:xfrm>
          <a:prstGeom prst="rect">
            <a:avLst/>
          </a:prstGeom>
          <a:noFill/>
        </p:spPr>
      </p:pic>
      <p:pic>
        <p:nvPicPr>
          <p:cNvPr id="2050" name="Picture 2" descr="F:\My Pictures\10.その他\2022.01.20~_津高創立140周年記念事業（募金による環境整備）\IMG_122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992" y="3573016"/>
            <a:ext cx="4320000" cy="28800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31840" y="2564904"/>
            <a:ext cx="2890664" cy="850106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清掃作業</a:t>
            </a:r>
            <a:endParaRPr kumimoji="1" lang="ja-JP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5944</TotalTime>
  <Words>204</Words>
  <Application>Microsoft Office PowerPoint</Application>
  <PresentationFormat>画面に合わせる (4:3)</PresentationFormat>
  <Paragraphs>75</Paragraphs>
  <Slides>28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Office テーマ</vt:lpstr>
      <vt:lpstr>津高創立140周年記念事業</vt:lpstr>
      <vt:lpstr>入口看板</vt:lpstr>
      <vt:lpstr>正門</vt:lpstr>
      <vt:lpstr>正門 右側の桜</vt:lpstr>
      <vt:lpstr>駐車場 花壇</vt:lpstr>
      <vt:lpstr>駐輪場 東側</vt:lpstr>
      <vt:lpstr>撤去作業</vt:lpstr>
      <vt:lpstr>重機があると 　　　仕事は早い</vt:lpstr>
      <vt:lpstr>清掃作業</vt:lpstr>
      <vt:lpstr>植樹が始まる</vt:lpstr>
      <vt:lpstr>ソメイヨシノ  </vt:lpstr>
      <vt:lpstr>植樹完了 道路側より正門を見る</vt:lpstr>
      <vt:lpstr>正門より道路側を見る（７本X２）</vt:lpstr>
      <vt:lpstr>駐車場 花壇（３本）</vt:lpstr>
      <vt:lpstr>2022.03.31</vt:lpstr>
      <vt:lpstr>石碑の設置</vt:lpstr>
      <vt:lpstr>正門より道路側を見る（６ヶ月後）</vt:lpstr>
      <vt:lpstr>その後の環境整備</vt:lpstr>
      <vt:lpstr>2023.01.12</vt:lpstr>
      <vt:lpstr>2022.11.25　整備前</vt:lpstr>
      <vt:lpstr>2022.11.25　整備前</vt:lpstr>
      <vt:lpstr>2023.01.12　</vt:lpstr>
      <vt:lpstr>2023.01.12　</vt:lpstr>
      <vt:lpstr>2023.01.12　整備前　　</vt:lpstr>
      <vt:lpstr>2022.11.25　整備前　　</vt:lpstr>
      <vt:lpstr>2023.03.11 切った枝を１m以内に切断</vt:lpstr>
      <vt:lpstr>元気な会長　　</vt:lpstr>
      <vt:lpstr>2023.03.29（１年１ヶ月後）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津高創立140周年記念事業</dc:title>
  <dc:creator>Yoshiyuki Toda</dc:creator>
  <cp:lastModifiedBy>user</cp:lastModifiedBy>
  <cp:revision>73</cp:revision>
  <dcterms:created xsi:type="dcterms:W3CDTF">2022-01-20T12:57:46Z</dcterms:created>
  <dcterms:modified xsi:type="dcterms:W3CDTF">2023-05-20T13:41:30Z</dcterms:modified>
</cp:coreProperties>
</file>