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5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55" autoAdjust="0"/>
  </p:normalViewPr>
  <p:slideViewPr>
    <p:cSldViewPr>
      <p:cViewPr>
        <p:scale>
          <a:sx n="100" d="100"/>
          <a:sy n="100" d="100"/>
        </p:scale>
        <p:origin x="-58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記念植樹の変遷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My Pictures\05.獅子の会\2022.11.25~_津高の樹木\2023.01.12~15（間伐前後\IMG_2633_2023.01.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645344"/>
            <a:ext cx="4320000" cy="2880000"/>
          </a:xfrm>
          <a:prstGeom prst="rect">
            <a:avLst/>
          </a:prstGeom>
          <a:noFill/>
        </p:spPr>
      </p:pic>
      <p:pic>
        <p:nvPicPr>
          <p:cNvPr id="5" name="Picture 3" descr="F:\My Pictures\05.獅子の会\2019.10.27~28_津高卒業50周年の集い\戸田\IMG_61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32656"/>
            <a:ext cx="4320000" cy="2880000"/>
          </a:xfrm>
          <a:prstGeom prst="rect">
            <a:avLst/>
          </a:prstGeom>
          <a:noFill/>
        </p:spPr>
      </p:pic>
      <p:pic>
        <p:nvPicPr>
          <p:cNvPr id="4" name="Picture 2" descr="F:\My Pictures\05.獅子の会\2022.11.25~_津高の樹木\2023.01.12~15（間伐前後\2019.01.18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33265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300192" y="2780928"/>
            <a:ext cx="2592288" cy="5040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2019.10.27</a:t>
            </a:r>
            <a:r>
              <a:rPr lang="ja-JP" altLang="en-US" sz="2000" dirty="0" smtClean="0">
                <a:solidFill>
                  <a:schemeClr val="bg1"/>
                </a:solidFill>
              </a:rPr>
              <a:t>　再植樹</a:t>
            </a:r>
          </a:p>
          <a:p>
            <a:pPr algn="r">
              <a:buNone/>
            </a:pPr>
            <a:endParaRPr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2520280" cy="576064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2019.01.18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枯れる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267744" y="764704"/>
            <a:ext cx="792088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588224" y="764704"/>
            <a:ext cx="936104" cy="19442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123728" y="4797152"/>
            <a:ext cx="576064" cy="10081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835696" y="2954648"/>
            <a:ext cx="360040" cy="978408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23728" y="324491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４年間でこれだけ密になってしまった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4" descr="F:\My Pictures\05.獅子の会\2022.11.25~_津高の樹木\2023.01.12~15（間伐前後）\2023.01.12-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645344"/>
            <a:ext cx="4320000" cy="288000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156176" y="6093296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この石積みは変ですね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612523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2023.01.12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間伐</a:t>
            </a:r>
            <a:r>
              <a:rPr kumimoji="1" lang="ja-JP" altLang="en-US" sz="2000" dirty="0" smtClean="0"/>
              <a:t>前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My Pictures\05.獅子の会\2022.11.25~_津高の樹木\2023.01.12~15（間伐前後\IMG_26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420888"/>
            <a:ext cx="2880000" cy="4320000"/>
          </a:xfrm>
          <a:prstGeom prst="rect">
            <a:avLst/>
          </a:prstGeom>
          <a:noFill/>
        </p:spPr>
      </p:pic>
      <p:pic>
        <p:nvPicPr>
          <p:cNvPr id="2051" name="Picture 3" descr="F:\My Pictures\05.獅子の会\2022.11.25~_津高の樹木\2023.01.12~15（間伐前後\IMG_2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269240"/>
            <a:ext cx="2880000" cy="4320000"/>
          </a:xfrm>
          <a:prstGeom prst="rect">
            <a:avLst/>
          </a:prstGeom>
          <a:noFill/>
        </p:spPr>
      </p:pic>
      <p:pic>
        <p:nvPicPr>
          <p:cNvPr id="2052" name="Picture 4" descr="F:\My Pictures\05.獅子の会\2022.11.25~_津高の樹木\2023.01.12~15（間伐前後\IMG_26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824" y="117112"/>
            <a:ext cx="2880000" cy="4320000"/>
          </a:xfrm>
          <a:prstGeom prst="rect">
            <a:avLst/>
          </a:prstGeom>
          <a:noFill/>
        </p:spPr>
      </p:pic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3203848" y="476672"/>
            <a:ext cx="3888432" cy="490066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2023.01.12</a:t>
            </a:r>
            <a:r>
              <a:rPr lang="ja-JP" altLang="en-US" sz="2400" dirty="0" smtClean="0">
                <a:solidFill>
                  <a:schemeClr val="bg1"/>
                </a:solidFill>
              </a:rPr>
              <a:t>　間伐前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コンテンツ プレースホルダ 21"/>
          <p:cNvSpPr>
            <a:spLocks noGrp="1"/>
          </p:cNvSpPr>
          <p:nvPr>
            <p:ph idx="1"/>
          </p:nvPr>
        </p:nvSpPr>
        <p:spPr>
          <a:xfrm>
            <a:off x="611560" y="4548261"/>
            <a:ext cx="2232248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密集している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88557" y="5847655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針金で結紮されている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My Pictures\05.獅子の会\2022.11.25~_津高の樹木\2023.01.12~15（間伐前後\IMG_2669_2023.01.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32656"/>
            <a:ext cx="4320000" cy="2880000"/>
          </a:xfrm>
          <a:prstGeom prst="rect">
            <a:avLst/>
          </a:prstGeom>
          <a:noFill/>
        </p:spPr>
      </p:pic>
      <p:pic>
        <p:nvPicPr>
          <p:cNvPr id="5" name="Picture 3" descr="F:\My Pictures\05.獅子の会\2022.11.25~_津高の樹木\2023.01.12~15（間伐前後\IMG_26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32656"/>
            <a:ext cx="4320000" cy="2880000"/>
          </a:xfrm>
          <a:prstGeom prst="rect">
            <a:avLst/>
          </a:prstGeom>
          <a:noFill/>
        </p:spPr>
      </p:pic>
      <p:pic>
        <p:nvPicPr>
          <p:cNvPr id="6" name="Picture 4" descr="F:\My Pictures\05.獅子の会\2022.11.25~_津高の樹木\2023.01.12~15（間伐前後\IMG_26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3645344"/>
            <a:ext cx="4320000" cy="2880000"/>
          </a:xfrm>
          <a:prstGeom prst="rect">
            <a:avLst/>
          </a:prstGeom>
          <a:noFill/>
        </p:spPr>
      </p:pic>
      <p:pic>
        <p:nvPicPr>
          <p:cNvPr id="3078" name="Picture 6" descr="F:\My Pictures\05.獅子の会\2022.11.25~_津高の樹木\2023.01.12~15（間伐前後\IMG_26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64534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2636912"/>
            <a:ext cx="5112568" cy="580926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切った枝を束ねゴミ集積場へ運ぶ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6093296"/>
            <a:ext cx="8640960" cy="39290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学校関係者</a:t>
            </a:r>
            <a:r>
              <a:rPr lang="en-US" altLang="ja-JP" sz="2400" dirty="0" smtClean="0">
                <a:solidFill>
                  <a:schemeClr val="bg1"/>
                </a:solidFill>
              </a:rPr>
              <a:t>3</a:t>
            </a:r>
            <a:r>
              <a:rPr lang="ja-JP" altLang="en-US" sz="2400" dirty="0" smtClean="0">
                <a:solidFill>
                  <a:schemeClr val="bg1"/>
                </a:solidFill>
              </a:rPr>
              <a:t>名、</a:t>
            </a:r>
            <a:r>
              <a:rPr lang="en-US" altLang="ja-JP" sz="2400" dirty="0" smtClean="0">
                <a:solidFill>
                  <a:schemeClr val="bg1"/>
                </a:solidFill>
              </a:rPr>
              <a:t> 39</a:t>
            </a:r>
            <a:r>
              <a:rPr lang="ja-JP" altLang="en-US" sz="2400" dirty="0" smtClean="0">
                <a:solidFill>
                  <a:schemeClr val="bg1"/>
                </a:solidFill>
              </a:rPr>
              <a:t>年卒</a:t>
            </a:r>
            <a:r>
              <a:rPr lang="en-US" altLang="ja-JP" sz="2400" dirty="0" smtClean="0">
                <a:solidFill>
                  <a:schemeClr val="bg1"/>
                </a:solidFill>
              </a:rPr>
              <a:t>1</a:t>
            </a:r>
            <a:r>
              <a:rPr lang="ja-JP" altLang="en-US" sz="2400" dirty="0" smtClean="0">
                <a:solidFill>
                  <a:schemeClr val="bg1"/>
                </a:solidFill>
              </a:rPr>
              <a:t>名、</a:t>
            </a:r>
            <a:r>
              <a:rPr lang="en-US" altLang="ja-JP" sz="2400" dirty="0" smtClean="0">
                <a:solidFill>
                  <a:schemeClr val="bg1"/>
                </a:solidFill>
              </a:rPr>
              <a:t>44</a:t>
            </a:r>
            <a:r>
              <a:rPr lang="ja-JP" altLang="en-US" sz="2400" dirty="0" smtClean="0">
                <a:solidFill>
                  <a:schemeClr val="bg1"/>
                </a:solidFill>
              </a:rPr>
              <a:t>年卒</a:t>
            </a:r>
            <a:r>
              <a:rPr lang="en-US" altLang="ja-JP" sz="2400" dirty="0" smtClean="0">
                <a:solidFill>
                  <a:schemeClr val="bg1"/>
                </a:solidFill>
              </a:rPr>
              <a:t>10</a:t>
            </a:r>
            <a:r>
              <a:rPr lang="ja-JP" altLang="en-US" sz="2400" dirty="0" smtClean="0">
                <a:solidFill>
                  <a:schemeClr val="bg1"/>
                </a:solidFill>
              </a:rPr>
              <a:t>名、</a:t>
            </a:r>
            <a:r>
              <a:rPr lang="en-US" altLang="ja-JP" sz="2400" dirty="0" smtClean="0">
                <a:solidFill>
                  <a:schemeClr val="bg1"/>
                </a:solidFill>
              </a:rPr>
              <a:t>45</a:t>
            </a:r>
            <a:r>
              <a:rPr lang="ja-JP" altLang="en-US" sz="2400" dirty="0" smtClean="0">
                <a:solidFill>
                  <a:schemeClr val="bg1"/>
                </a:solidFill>
              </a:rPr>
              <a:t>年卒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名、</a:t>
            </a:r>
            <a:r>
              <a:rPr lang="en-US" altLang="ja-JP" sz="2400" dirty="0" smtClean="0">
                <a:solidFill>
                  <a:schemeClr val="bg1"/>
                </a:solidFill>
              </a:rPr>
              <a:t>51</a:t>
            </a:r>
            <a:r>
              <a:rPr lang="ja-JP" altLang="en-US" sz="2400" dirty="0" smtClean="0">
                <a:solidFill>
                  <a:schemeClr val="bg1"/>
                </a:solidFill>
              </a:rPr>
              <a:t>年卒</a:t>
            </a:r>
            <a:r>
              <a:rPr lang="en-US" altLang="ja-JP" sz="2400" dirty="0" smtClean="0">
                <a:solidFill>
                  <a:schemeClr val="bg1"/>
                </a:solidFill>
              </a:rPr>
              <a:t>1</a:t>
            </a:r>
            <a:r>
              <a:rPr lang="ja-JP" altLang="en-US" sz="2400" dirty="0" smtClean="0">
                <a:solidFill>
                  <a:schemeClr val="bg1"/>
                </a:solidFill>
              </a:rPr>
              <a:t>名、他１名</a:t>
            </a:r>
          </a:p>
        </p:txBody>
      </p:sp>
      <p:pic>
        <p:nvPicPr>
          <p:cNvPr id="2051" name="Picture 3" descr="F:\My Pictures\05.獅子の会\2022.11.25~_津高の樹木\2023.01.12~15（間伐前後）\2023.01.15（佐々木）-1 切り抜き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40" y="3549200"/>
            <a:ext cx="1260000" cy="1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My Pictures\05.獅子の会\2022.11.25~_津高の樹木\2005年\2-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196552"/>
            <a:ext cx="4320000" cy="3232448"/>
          </a:xfrm>
          <a:prstGeom prst="rect">
            <a:avLst/>
          </a:prstGeom>
          <a:noFill/>
        </p:spPr>
      </p:pic>
      <p:pic>
        <p:nvPicPr>
          <p:cNvPr id="4100" name="Picture 4" descr="F:\My Pictures\05.獅子の会\2022.11.25~_津高の樹木\2005年\2-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89000"/>
            <a:ext cx="4320000" cy="3232448"/>
          </a:xfrm>
          <a:prstGeom prst="rect">
            <a:avLst/>
          </a:prstGeom>
          <a:noFill/>
        </p:spPr>
      </p:pic>
      <p:pic>
        <p:nvPicPr>
          <p:cNvPr id="4098" name="Picture 2" descr="F:\My Pictures\05.獅子の会\2022.11.25~_津高の樹木\2023.01.12~15（間伐前後\IMG_26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3645344"/>
            <a:ext cx="4320000" cy="2880000"/>
          </a:xfrm>
          <a:prstGeom prst="rect">
            <a:avLst/>
          </a:prstGeom>
          <a:noFill/>
        </p:spPr>
      </p:pic>
      <p:pic>
        <p:nvPicPr>
          <p:cNvPr id="4099" name="Picture 3" descr="F:\My Pictures\05.獅子の会\2022.11.25~_津高の樹木\2023.01.12~15（間伐前後\IMG_26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645344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03848" y="6021288"/>
            <a:ext cx="2808312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2023.01.15</a:t>
            </a:r>
            <a:r>
              <a:rPr lang="ja-JP" altLang="en-US" sz="2400" dirty="0" smtClean="0">
                <a:solidFill>
                  <a:schemeClr val="bg1"/>
                </a:solidFill>
              </a:rPr>
              <a:t>　間伐後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3491880" y="2866926"/>
            <a:ext cx="2160240" cy="56207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2005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年頃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Pictures\05.獅子の会\2020.02.27~_再植樹看板･その後\2023.03.31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420088" y="741168"/>
            <a:ext cx="4800000" cy="360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2088232" cy="50405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2023.03.31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301208"/>
            <a:ext cx="403244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花の数が少なく、元気がない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3178696" cy="70609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1994.08.12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15816" y="5445224"/>
            <a:ext cx="4392488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</a:rPr>
              <a:t>卒業２５周年記念植樹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F:\My Webs\獅子の会\16_25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844823"/>
            <a:ext cx="537118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3789040"/>
            <a:ext cx="3384376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津高創立</a:t>
            </a:r>
            <a:r>
              <a:rPr lang="en-US" altLang="ja-JP" sz="2400" dirty="0" smtClean="0">
                <a:solidFill>
                  <a:schemeClr val="bg1"/>
                </a:solidFill>
              </a:rPr>
              <a:t>130</a:t>
            </a:r>
            <a:r>
              <a:rPr lang="ja-JP" altLang="en-US" sz="2400" dirty="0" smtClean="0">
                <a:solidFill>
                  <a:schemeClr val="bg1"/>
                </a:solidFill>
              </a:rPr>
              <a:t>周年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　　記念日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の時点で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事前連絡もなく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　　移植されていた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隣には銀杏の木も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　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植えられている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OneDrive\P11209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999" y="3258000"/>
            <a:ext cx="4800001" cy="3600000"/>
          </a:xfrm>
          <a:prstGeom prst="rect">
            <a:avLst/>
          </a:prstGeom>
          <a:noFill/>
        </p:spPr>
      </p:pic>
      <p:pic>
        <p:nvPicPr>
          <p:cNvPr id="4" name="Picture 3" descr="F:\My Pictures\05.獅子の会\2010.10.03_津高１３０周年記念行事\中瀬古\P11209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00000" cy="360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2602632" cy="77809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2010.10.03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347864" y="4941168"/>
            <a:ext cx="2304256" cy="8640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13" idx="2"/>
          </p:cNvCxnSpPr>
          <p:nvPr/>
        </p:nvCxnSpPr>
        <p:spPr>
          <a:xfrm flipH="1">
            <a:off x="6228184" y="2863389"/>
            <a:ext cx="996720" cy="164573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45359" y="2401724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４４年卒の記念植樹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1196752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駐車と花壇を作った時に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移植したのかな？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203848" y="1800000"/>
            <a:ext cx="1872208" cy="89846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OneDrive\IMG_61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980728"/>
            <a:ext cx="3600000" cy="540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12160" y="476672"/>
            <a:ext cx="237626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>
                <a:solidFill>
                  <a:schemeClr val="bg1"/>
                </a:solidFill>
              </a:rPr>
              <a:t>2019.10.27</a:t>
            </a:r>
            <a:endParaRPr kumimoji="1" lang="ja-JP" altLang="en-US" sz="2800" dirty="0"/>
          </a:p>
        </p:txBody>
      </p:sp>
      <p:pic>
        <p:nvPicPr>
          <p:cNvPr id="2051" name="Picture 3" descr="F:\My Pictures\05.獅子の会\2018.06.16_植樹の木枯る\DSC_0084切り抜き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944" y="477272"/>
            <a:ext cx="3600000" cy="540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346646"/>
            <a:ext cx="2314600" cy="77809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2018.06.16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8373" y="5919663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枯れて</a:t>
            </a:r>
            <a:r>
              <a:rPr lang="ja-JP" altLang="en-US" sz="2400" dirty="0" smtClean="0">
                <a:solidFill>
                  <a:schemeClr val="bg1"/>
                </a:solidFill>
              </a:rPr>
              <a:t>しまった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475656" y="2564904"/>
            <a:ext cx="4032448" cy="28803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3419872" y="2132856"/>
            <a:ext cx="3600400" cy="1440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63888" y="2996952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いつの間にか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　植えてある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2890664" cy="77809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2019.10.27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71800" y="5805264"/>
            <a:ext cx="3816424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>
                <a:solidFill>
                  <a:schemeClr val="bg1"/>
                </a:solidFill>
              </a:rPr>
              <a:t>卒業５０周年記念植樹</a:t>
            </a:r>
          </a:p>
        </p:txBody>
      </p:sp>
      <p:pic>
        <p:nvPicPr>
          <p:cNvPr id="3074" name="Picture 2" descr="F:\My Pictures\05.獅子の会\2019.10.27~28_津高卒業50周年の集い\中瀬古君\写真\P11304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344" y="1052736"/>
            <a:ext cx="6240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OneDrive\2022.02.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776" y="261048"/>
            <a:ext cx="2400000" cy="3600000"/>
          </a:xfrm>
          <a:prstGeom prst="rect">
            <a:avLst/>
          </a:prstGeom>
          <a:noFill/>
        </p:spPr>
      </p:pic>
      <p:pic>
        <p:nvPicPr>
          <p:cNvPr id="4100" name="Picture 4" descr="C:\Users\user\OneDrive\2020.02.27-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052736"/>
            <a:ext cx="2400000" cy="360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23728" y="188640"/>
            <a:ext cx="2170584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dirty="0" smtClean="0"/>
              <a:t>20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20.02.21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F:\My Pictures\05.獅子の会\2020.02.27~_再植樹看板･その後\2020.02.27-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4487" y="1052736"/>
            <a:ext cx="3780001" cy="2520000"/>
          </a:xfrm>
          <a:prstGeom prst="rect">
            <a:avLst/>
          </a:prstGeom>
          <a:noFill/>
        </p:spPr>
      </p:pic>
      <p:pic>
        <p:nvPicPr>
          <p:cNvPr id="5" name="Picture 3" descr="F:\My Pictures\05.獅子の会\2020.02.27~_再植樹看板･その後\2020.03.12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4077352"/>
            <a:ext cx="3780000" cy="2520000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5292080" y="4077072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2020.03.12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7984" y="1052736"/>
            <a:ext cx="2304256" cy="504056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2020.02.27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83568" y="2636912"/>
            <a:ext cx="144016" cy="21602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1115616" y="2060848"/>
            <a:ext cx="144016" cy="27363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1691680" y="1988840"/>
            <a:ext cx="216024" cy="280831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23528" y="49835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大きく成りすぎて</a:t>
            </a:r>
            <a:r>
              <a:rPr lang="ja-JP" altLang="en-US" sz="2400" dirty="0" smtClean="0">
                <a:solidFill>
                  <a:schemeClr val="bg1"/>
                </a:solidFill>
              </a:rPr>
              <a:t>いる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05.獅子の会\2020.02.27~_再植樹看板･その後\2021.10.21_ロドレイア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944" y="333256"/>
            <a:ext cx="3600000" cy="540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216" y="332656"/>
            <a:ext cx="2242592" cy="504056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dirty="0" smtClean="0">
                <a:solidFill>
                  <a:schemeClr val="bg1"/>
                </a:solidFill>
              </a:rPr>
              <a:t>2021.10.21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My Pictures\05.獅子の会\2020.02.27~_再植樹看板･その後\2022.01.2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124744"/>
            <a:ext cx="3600000" cy="540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20072" y="1124744"/>
            <a:ext cx="2160240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2022.01.20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2592288" cy="72008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2022.03.31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05272" y="4293096"/>
            <a:ext cx="4042792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２年前の同じ時期と　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　　比べると葉の色も悪く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　　　　花の数も少ない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なんとなく少し元気がない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OneDrive\IMG_14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112" y="261048"/>
            <a:ext cx="5400000" cy="3600000"/>
          </a:xfrm>
          <a:prstGeom prst="rect">
            <a:avLst/>
          </a:prstGeom>
          <a:noFill/>
        </p:spPr>
      </p:pic>
      <p:pic>
        <p:nvPicPr>
          <p:cNvPr id="5122" name="Picture 2" descr="F:\My Pictures\05.獅子の会\2022.03.31_津高創立140周年の校舎\IMG_14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414908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y Pictures\05.獅子の会\2020.02.27~_再植樹看板･その後\2022.08.23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944" y="333256"/>
            <a:ext cx="3600000" cy="5400000"/>
          </a:xfrm>
          <a:prstGeom prst="rect">
            <a:avLst/>
          </a:prstGeom>
          <a:noFill/>
        </p:spPr>
      </p:pic>
      <p:pic>
        <p:nvPicPr>
          <p:cNvPr id="3076" name="Picture 4" descr="F:\My Pictures\05.獅子の会\2020.02.27~_再植樹看板･その後\2022.08.23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471" y="3645024"/>
            <a:ext cx="4320001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" y="274638"/>
            <a:ext cx="2314600" cy="63408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 smtClean="0">
                <a:solidFill>
                  <a:schemeClr val="bg1"/>
                </a:solidFill>
              </a:rPr>
              <a:t>2022.08.23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32040" y="1772816"/>
            <a:ext cx="3682752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>
                <a:solidFill>
                  <a:schemeClr val="bg1"/>
                </a:solidFill>
              </a:rPr>
              <a:t>周りの木が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chemeClr val="bg1"/>
                </a:solidFill>
              </a:rPr>
              <a:t>　大きくなりすぎて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chemeClr val="bg1"/>
                </a:solidFill>
              </a:rPr>
              <a:t>　　日陰になっている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843808" y="3573016"/>
            <a:ext cx="4176464" cy="22322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135</Words>
  <Application>Microsoft Office PowerPoint</Application>
  <PresentationFormat>画面に合わせる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記念植樹の変遷</vt:lpstr>
      <vt:lpstr>1994.08.12</vt:lpstr>
      <vt:lpstr>2010.10.03</vt:lpstr>
      <vt:lpstr>2018.06.16</vt:lpstr>
      <vt:lpstr>2019.10.27</vt:lpstr>
      <vt:lpstr>2020.02.27</vt:lpstr>
      <vt:lpstr>2021.10.21</vt:lpstr>
      <vt:lpstr>2022.03.31</vt:lpstr>
      <vt:lpstr>2022.08.23</vt:lpstr>
      <vt:lpstr>2019.01.18　枯れる</vt:lpstr>
      <vt:lpstr>2023.01.12　間伐前</vt:lpstr>
      <vt:lpstr>切った枝を束ねゴミ集積場へ運ぶ</vt:lpstr>
      <vt:lpstr>2005年頃</vt:lpstr>
      <vt:lpstr>2023.03.31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獅子の会 記念植樹</dc:title>
  <dc:creator>Yoshiyuki Toda</dc:creator>
  <cp:lastModifiedBy>user</cp:lastModifiedBy>
  <cp:revision>30</cp:revision>
  <dcterms:created xsi:type="dcterms:W3CDTF">2022-05-14T14:23:25Z</dcterms:created>
  <dcterms:modified xsi:type="dcterms:W3CDTF">2023-03-31T09:28:27Z</dcterms:modified>
</cp:coreProperties>
</file>